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80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10" name="Rectangle 10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218" name="Picture 2" descr="http://www.geo.fr/var/geo/storage/images/media/images/rubrique-environnement/la-france-nature/geo374-provence/portraits-france-nature-provence/noyer-dans-un-champ-de-lavande-en-provence/658639-1-fre-FR/noyer-dans-un-champ-de-lavande-en-provence_620x465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6807198" cy="5105400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5" name="Rectangle 10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4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3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8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9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1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4" name="Rectangl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3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6" name="Rectangle 10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89837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24000" y="0"/>
            <a:ext cx="7620000" cy="4648200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724400"/>
            <a:ext cx="7315200" cy="6096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11/27/2011</a:t>
            </a:fld>
            <a:endParaRPr lang="en-US"/>
          </a:p>
        </p:txBody>
      </p:sp>
      <p:sp>
        <p:nvSpPr>
          <p:cNvPr id="1029" name="Rectangle 2"/>
          <p:cNvSpPr>
            <a:spLocks noGrp="1"/>
          </p:cNvSpPr>
          <p:nvPr>
            <p:ph type="ftr" sz="quarter" idx="3"/>
          </p:nvPr>
        </p:nvSpPr>
        <p:spPr bwMode="auto">
          <a:xfrm>
            <a:off x="609600" y="6248400"/>
            <a:ext cx="542131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  <a:latin typeface="Tw Cen MT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8001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12573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7145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21717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42900" indent="-342900" algn="l" defTabSz="-13873163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-13873163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-13873163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-13873163" rtl="0" eaLnBrk="1" fontAlgn="base" hangingPunct="1">
        <a:spcBef>
          <a:spcPts val="400"/>
        </a:spcBef>
        <a:spcAft>
          <a:spcPct val="0"/>
        </a:spcAft>
        <a:buClr>
          <a:srgbClr val="B7785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-13873163" rtl="0" eaLnBrk="1" fontAlgn="base" hangingPunct="1">
        <a:spcBef>
          <a:spcPts val="400"/>
        </a:spcBef>
        <a:spcAft>
          <a:spcPct val="0"/>
        </a:spcAft>
        <a:buClr>
          <a:srgbClr val="776A5B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4648200"/>
            <a:ext cx="6477000" cy="1219200"/>
          </a:xfrm>
        </p:spPr>
        <p:txBody>
          <a:bodyPr/>
          <a:lstStyle/>
          <a:p>
            <a:r>
              <a:rPr lang="en-US" dirty="0" err="1" smtClean="0"/>
              <a:t>C’est</a:t>
            </a:r>
            <a:r>
              <a:rPr lang="en-US" dirty="0" smtClean="0"/>
              <a:t> à </a:t>
            </a:r>
            <a:r>
              <a:rPr lang="en-US" dirty="0" err="1" smtClean="0"/>
              <a:t>toi</a:t>
            </a:r>
            <a:r>
              <a:rPr lang="en-US" dirty="0" smtClean="0"/>
              <a:t>! – Level 2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– </a:t>
            </a:r>
            <a:r>
              <a:rPr lang="en-US" dirty="0" err="1" smtClean="0"/>
              <a:t>Voyageons</a:t>
            </a:r>
            <a:r>
              <a:rPr lang="en-US" dirty="0" smtClean="0"/>
              <a:t> en Provence!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y a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photo?</a:t>
            </a:r>
            <a:endParaRPr lang="fr-FR" dirty="0"/>
          </a:p>
        </p:txBody>
      </p:sp>
      <p:pic>
        <p:nvPicPr>
          <p:cNvPr id="32770" name="Picture 2" descr="http://www.azurever.com/france/images/provence/paysage-camargua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6629400" cy="497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Révisons</a:t>
            </a:r>
            <a:r>
              <a:rPr lang="en-US" dirty="0" smtClean="0"/>
              <a:t>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y a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photo?</a:t>
            </a:r>
            <a:endParaRPr lang="fr-FR" dirty="0"/>
          </a:p>
        </p:txBody>
      </p:sp>
      <p:pic>
        <p:nvPicPr>
          <p:cNvPr id="26626" name="Picture 2" descr="http://www.provencecamping-cars.com/images/paysag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7086600" cy="53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y a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photo?</a:t>
            </a:r>
            <a:endParaRPr lang="fr-FR" dirty="0"/>
          </a:p>
        </p:txBody>
      </p:sp>
      <p:pic>
        <p:nvPicPr>
          <p:cNvPr id="28674" name="Picture 2" descr="http://www.web-provence.com/photos-3/lac-sainte-croi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y a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photo?</a:t>
            </a:r>
            <a:endParaRPr lang="fr-FR" dirty="0"/>
          </a:p>
        </p:txBody>
      </p:sp>
      <p:pic>
        <p:nvPicPr>
          <p:cNvPr id="29698" name="Picture 2" descr="http://www.web-provence.com/photos-3/vaucl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0"/>
            <a:ext cx="7086600" cy="53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y a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photo?</a:t>
            </a:r>
            <a:endParaRPr lang="fr-FR" dirty="0"/>
          </a:p>
        </p:txBody>
      </p:sp>
      <p:pic>
        <p:nvPicPr>
          <p:cNvPr id="30724" name="Picture 4" descr="http://www.photochris.com/images/Provence-1b-paysage-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3999"/>
            <a:ext cx="7543800" cy="5229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y a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photo?</a:t>
            </a:r>
            <a:endParaRPr lang="fr-FR" dirty="0"/>
          </a:p>
        </p:txBody>
      </p:sp>
      <p:pic>
        <p:nvPicPr>
          <p:cNvPr id="31746" name="Picture 2" descr="http://www.bienvenue-en-provence.com/paysag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143000"/>
            <a:ext cx="5092275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y a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photo?</a:t>
            </a:r>
            <a:endParaRPr lang="fr-FR" dirty="0"/>
          </a:p>
        </p:txBody>
      </p:sp>
      <p:pic>
        <p:nvPicPr>
          <p:cNvPr id="32770" name="Picture 2" descr="http://www.azurever.com/france/images/provence/paysage-camargua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524000"/>
            <a:ext cx="6629400" cy="4972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Vocabulaire</a:t>
            </a:r>
            <a:r>
              <a:rPr lang="en-US" dirty="0" smtClean="0"/>
              <a:t> de </a:t>
            </a:r>
            <a:r>
              <a:rPr lang="en-US" dirty="0" err="1" smtClean="0"/>
              <a:t>géographie</a:t>
            </a:r>
            <a:endParaRPr lang="fr-FR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8839200" cy="5363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914400" y="3810000"/>
            <a:ext cx="990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271486" y="5090886"/>
            <a:ext cx="838200" cy="319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4267200" y="3505200"/>
            <a:ext cx="1219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504544" y="4448628"/>
            <a:ext cx="838200" cy="275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6934200" y="5486400"/>
            <a:ext cx="838200" cy="319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8077200" y="3915228"/>
            <a:ext cx="838200" cy="275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71172"/>
            <a:ext cx="8686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Vocabulaire</a:t>
            </a:r>
            <a:r>
              <a:rPr lang="en-US" dirty="0" smtClean="0"/>
              <a:t> de </a:t>
            </a:r>
            <a:r>
              <a:rPr lang="en-US" dirty="0" err="1" smtClean="0"/>
              <a:t>géographie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581400" y="2209800"/>
            <a:ext cx="1371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5548086" y="3675744"/>
            <a:ext cx="1309914" cy="348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7362372" y="5257800"/>
            <a:ext cx="1095828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5519058" y="5791200"/>
            <a:ext cx="957942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2986314" y="6295572"/>
            <a:ext cx="957942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extBox 15"/>
          <p:cNvSpPr txBox="1"/>
          <p:nvPr/>
        </p:nvSpPr>
        <p:spPr>
          <a:xfrm>
            <a:off x="1752600" y="3886200"/>
            <a:ext cx="18288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 champ</a:t>
            </a:r>
            <a:endParaRPr lang="fr-FR" sz="16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2800" y="5029200"/>
            <a:ext cx="18288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 </a:t>
            </a:r>
            <a:r>
              <a:rPr lang="en-US" sz="1600" b="1" dirty="0" err="1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arbre</a:t>
            </a:r>
            <a:endParaRPr lang="fr-FR" sz="16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0" y="2895600"/>
            <a:ext cx="18288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une</a:t>
            </a:r>
            <a:r>
              <a:rPr lang="en-US" sz="1600" b="1" dirty="0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dirty="0" err="1" smtClean="0">
                <a:solidFill>
                  <a:schemeClr val="bg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colline</a:t>
            </a:r>
            <a:endParaRPr lang="fr-FR" sz="1600" b="1" dirty="0">
              <a:solidFill>
                <a:schemeClr val="bg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410200" y="2971800"/>
            <a:ext cx="1676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1828800" y="3962400"/>
            <a:ext cx="1676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3505200" y="5105400"/>
            <a:ext cx="1676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Contexte</a:t>
            </a:r>
            <a:r>
              <a:rPr lang="en-US" dirty="0" smtClean="0"/>
              <a:t>: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venez</a:t>
            </a:r>
            <a:r>
              <a:rPr lang="en-US" dirty="0" smtClean="0"/>
              <a:t> de </a:t>
            </a:r>
            <a:r>
              <a:rPr lang="en-US" dirty="0" err="1" smtClean="0"/>
              <a:t>visiter</a:t>
            </a:r>
            <a:r>
              <a:rPr lang="en-US" dirty="0" smtClean="0"/>
              <a:t> la Provence avec </a:t>
            </a:r>
            <a:r>
              <a:rPr lang="en-US" dirty="0" err="1" smtClean="0"/>
              <a:t>votre</a:t>
            </a:r>
            <a:r>
              <a:rPr lang="en-US" dirty="0" smtClean="0"/>
              <a:t> </a:t>
            </a:r>
            <a:r>
              <a:rPr lang="en-US" dirty="0" err="1" smtClean="0"/>
              <a:t>famille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Maintenant</a:t>
            </a:r>
            <a:r>
              <a:rPr lang="en-US" dirty="0" smtClean="0"/>
              <a:t>,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montrer</a:t>
            </a:r>
            <a:r>
              <a:rPr lang="en-US" dirty="0" smtClean="0"/>
              <a:t> des photos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prises</a:t>
            </a:r>
            <a:r>
              <a:rPr lang="en-US" dirty="0" smtClean="0"/>
              <a:t> en </a:t>
            </a:r>
            <a:r>
              <a:rPr lang="en-US" dirty="0" err="1" smtClean="0"/>
              <a:t>vacances</a:t>
            </a:r>
            <a:r>
              <a:rPr lang="en-US" dirty="0" smtClean="0"/>
              <a:t> </a:t>
            </a:r>
            <a:r>
              <a:rPr lang="en-US" dirty="0" smtClean="0"/>
              <a:t>à </a:t>
            </a:r>
            <a:r>
              <a:rPr lang="en-US" dirty="0" err="1" smtClean="0"/>
              <a:t>votre</a:t>
            </a:r>
            <a:r>
              <a:rPr lang="en-US" dirty="0" smtClean="0"/>
              <a:t> </a:t>
            </a:r>
            <a:r>
              <a:rPr lang="en-US" dirty="0" err="1" smtClean="0"/>
              <a:t>ami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3352800"/>
            <a:ext cx="8153400" cy="990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-13873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Tâche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4191000"/>
            <a:ext cx="8153400" cy="4495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marR="0" lvl="0" indent="-342900" algn="l" defTabSz="-13873163" rtl="0" eaLnBrk="1" fontAlgn="base" latinLnBrk="0" hangingPunct="1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Décrivez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les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scènes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suivantes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utilisant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vocabulaire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9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présenté</a:t>
            </a:r>
            <a:r>
              <a:rPr kumimoji="0" lang="en-US" sz="29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-13873163" rtl="0" eaLnBrk="1" fontAlgn="base" latinLnBrk="0" hangingPunct="1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900" noProof="0" dirty="0" err="1" smtClean="0"/>
              <a:t>Utilisez</a:t>
            </a:r>
            <a:r>
              <a:rPr lang="en-US" sz="2900" noProof="0" dirty="0" smtClean="0"/>
              <a:t> la phrase “Il y a…” – </a:t>
            </a:r>
            <a:r>
              <a:rPr lang="en-US" sz="2900" i="1" noProof="0" dirty="0" err="1" smtClean="0"/>
              <a:t>Ther</a:t>
            </a:r>
            <a:r>
              <a:rPr lang="en-US" sz="2900" i="1" dirty="0" smtClean="0"/>
              <a:t>e is…</a:t>
            </a:r>
            <a:endParaRPr kumimoji="0" lang="fr-FR" sz="2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y a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photo?</a:t>
            </a:r>
            <a:endParaRPr lang="fr-FR" dirty="0"/>
          </a:p>
        </p:txBody>
      </p:sp>
      <p:pic>
        <p:nvPicPr>
          <p:cNvPr id="26626" name="Picture 2" descr="http://www.provencecamping-cars.com/images/paysag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524000"/>
            <a:ext cx="7086600" cy="53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y a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photo?</a:t>
            </a:r>
            <a:endParaRPr lang="fr-FR" dirty="0"/>
          </a:p>
        </p:txBody>
      </p:sp>
      <p:pic>
        <p:nvPicPr>
          <p:cNvPr id="28674" name="Picture 2" descr="http://www.web-provence.com/photos-3/lac-sainte-croi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24000"/>
            <a:ext cx="6934200" cy="5200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y a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photo?</a:t>
            </a:r>
            <a:endParaRPr lang="fr-FR" dirty="0"/>
          </a:p>
        </p:txBody>
      </p:sp>
      <p:pic>
        <p:nvPicPr>
          <p:cNvPr id="29698" name="Picture 2" descr="http://www.web-provence.com/photos-3/vauclu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0"/>
            <a:ext cx="7086600" cy="53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y a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photo?</a:t>
            </a:r>
            <a:endParaRPr lang="fr-FR" dirty="0"/>
          </a:p>
        </p:txBody>
      </p:sp>
      <p:pic>
        <p:nvPicPr>
          <p:cNvPr id="30724" name="Picture 4" descr="http://www.photochris.com/images/Provence-1b-paysage-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3999"/>
            <a:ext cx="7543800" cy="52296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y a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photo?</a:t>
            </a:r>
            <a:endParaRPr lang="fr-FR" dirty="0"/>
          </a:p>
        </p:txBody>
      </p:sp>
      <p:pic>
        <p:nvPicPr>
          <p:cNvPr id="31746" name="Picture 2" descr="http://www.bienvenue-en-provence.com/paysag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143000"/>
            <a:ext cx="5092275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onnaie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Median">
      <a:majorFont>
        <a:latin typeface="Tw Cen MT"/>
        <a:ea typeface=""/>
        <a:cs typeface=""/>
        <a:font script="Grek" typeface="Arial"/>
        <a:font script="Cyrl" typeface="Arial"/>
        <a:font script="Jpan" typeface="HGPｺﾞｼｯｸE"/>
        <a:font script="Hang" typeface="HY얕은샘물m"/>
        <a:font script="Hans" typeface="仿宋_GB2312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Arial"/>
        <a:font script="Cyrl" typeface="Arial"/>
        <a:font script="Jpan" typeface="HGPｺﾞｼｯｸE"/>
        <a:font script="Hang" typeface="HY얕은샘물m"/>
        <a:font script="Hans" typeface="仿宋_GB2312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nnaie">
    <a:dk1>
      <a:sysClr val="windowText" lastClr="000000"/>
    </a:dk1>
    <a:lt1>
      <a:sysClr val="window" lastClr="FFFFFF"/>
    </a:lt1>
    <a:dk2>
      <a:srgbClr val="4A606E"/>
    </a:dk2>
    <a:lt2>
      <a:srgbClr val="D1E1E3"/>
    </a:lt2>
    <a:accent1>
      <a:srgbClr val="79B5B0"/>
    </a:accent1>
    <a:accent2>
      <a:srgbClr val="B4BC4C"/>
    </a:accent2>
    <a:accent3>
      <a:srgbClr val="B77851"/>
    </a:accent3>
    <a:accent4>
      <a:srgbClr val="776A5B"/>
    </a:accent4>
    <a:accent5>
      <a:srgbClr val="B6AD76"/>
    </a:accent5>
    <a:accent6>
      <a:srgbClr val="95AEB1"/>
    </a:accent6>
    <a:hlink>
      <a:srgbClr val="3ECCED"/>
    </a:hlink>
    <a:folHlink>
      <a:srgbClr val="2C6C9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TW_VillandryCastle</Template>
  <TotalTime>23</TotalTime>
  <Words>175</Words>
  <Application>Microsoft Office PowerPoint</Application>
  <PresentationFormat>On-screen Show (4:3)</PresentationFormat>
  <Paragraphs>26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Médian</vt:lpstr>
      <vt:lpstr>C’est à toi! – Level 2</vt:lpstr>
      <vt:lpstr>Vocabulaire de géographie</vt:lpstr>
      <vt:lpstr>Vocabulaire de géographie</vt:lpstr>
      <vt:lpstr>Contexte:</vt:lpstr>
      <vt:lpstr>Qu’est-ce qu’il y a sur cette photo?</vt:lpstr>
      <vt:lpstr>Qu’est-ce qu’il y a sur cette photo?</vt:lpstr>
      <vt:lpstr>Qu’est-ce qu’il y a sur cette photo?</vt:lpstr>
      <vt:lpstr>Qu’est-ce qu’il y a sur cette photo?</vt:lpstr>
      <vt:lpstr>Qu’est-ce qu’il y a sur cette photo?</vt:lpstr>
      <vt:lpstr>Qu’est-ce qu’il y a sur cette photo?</vt:lpstr>
      <vt:lpstr>Révisons!</vt:lpstr>
      <vt:lpstr>Qu’est-ce qu’il y a sur cette photo?</vt:lpstr>
      <vt:lpstr>Qu’est-ce qu’il y a sur cette photo?</vt:lpstr>
      <vt:lpstr>Qu’est-ce qu’il y a sur cette photo?</vt:lpstr>
      <vt:lpstr>Qu’est-ce qu’il y a sur cette photo?</vt:lpstr>
      <vt:lpstr>Qu’est-ce qu’il y a sur cette photo?</vt:lpstr>
      <vt:lpstr>Qu’est-ce qu’il y a sur cette photo?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– Level 2</dc:title>
  <dc:creator/>
  <cp:lastModifiedBy>EAS</cp:lastModifiedBy>
  <cp:revision>4</cp:revision>
  <dcterms:created xsi:type="dcterms:W3CDTF">2006-08-16T00:00:00Z</dcterms:created>
  <dcterms:modified xsi:type="dcterms:W3CDTF">2011-11-28T00:00:21Z</dcterms:modified>
</cp:coreProperties>
</file>